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7EDE0-34B7-6C40-9FF1-C00C16EE33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2E8C84-F895-E74D-82E8-30D8C6F4C3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689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Quad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2E8C84-F895-E74D-82E8-30D8C6F4C31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2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8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83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8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07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85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2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16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42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90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78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8FBFB-778D-DC40-B144-8DC958FE0F65}" type="datetimeFigureOut">
              <a:rPr lang="en-US" smtClean="0"/>
              <a:t>9/1/15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8164F-B76B-D04E-9B30-3B202A4D89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40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6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6838" tIns="47625" rIns="96838" bIns="47625" anchor="ctr"/>
          <a:lstStyle/>
          <a:p>
            <a:pPr algn="ctr" eaLnBrk="0" hangingPunct="0"/>
            <a:r>
              <a:rPr lang="en-US" sz="1900" b="1">
                <a:latin typeface="Helv" charset="0"/>
              </a:rPr>
              <a:t> 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409029"/>
            <a:ext cx="435101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301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sng" dirty="0">
                <a:solidFill>
                  <a:srgbClr val="FF0000"/>
                </a:solidFill>
              </a:rPr>
              <a:t>Objective</a:t>
            </a:r>
            <a:r>
              <a:rPr lang="en-US" sz="2000" b="1" dirty="0"/>
              <a:t>: Clear, concise (1-2 sentence) description of the goal of the </a:t>
            </a:r>
            <a:r>
              <a:rPr lang="en-US" sz="2000" b="1" dirty="0" smtClean="0"/>
              <a:t>proposal/project </a:t>
            </a:r>
          </a:p>
          <a:p>
            <a:pPr eaLnBrk="1" hangingPunct="1"/>
            <a:endParaRPr lang="en-US" sz="2000" b="1" dirty="0"/>
          </a:p>
          <a:p>
            <a:pPr eaLnBrk="1" hangingPunct="1"/>
            <a:r>
              <a:rPr lang="en-US" sz="2000" b="1" u="sng" dirty="0">
                <a:solidFill>
                  <a:srgbClr val="FF0000"/>
                </a:solidFill>
              </a:rPr>
              <a:t>Description of </a:t>
            </a:r>
            <a:r>
              <a:rPr lang="en-US" sz="2000" b="1" u="sng" dirty="0" smtClean="0">
                <a:solidFill>
                  <a:srgbClr val="FF0000"/>
                </a:solidFill>
              </a:rPr>
              <a:t>Effort/Methods</a:t>
            </a:r>
            <a:r>
              <a:rPr lang="en-US" sz="2000" b="1" dirty="0" smtClean="0"/>
              <a:t>: </a:t>
            </a:r>
            <a:r>
              <a:rPr lang="en-US" sz="2000" b="1" dirty="0"/>
              <a:t>Brief description of </a:t>
            </a:r>
            <a:r>
              <a:rPr lang="en-US" sz="2000" b="1" dirty="0" smtClean="0"/>
              <a:t>the proposed methods  to be used in the project</a:t>
            </a:r>
            <a:endParaRPr lang="en-US" sz="2000" b="1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88900" y="3449997"/>
            <a:ext cx="4483100" cy="2862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666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b="1" u="sng" dirty="0">
                <a:solidFill>
                  <a:srgbClr val="FF0000"/>
                </a:solidFill>
              </a:rPr>
              <a:t>Benefits of Proposed </a:t>
            </a:r>
            <a:r>
              <a:rPr lang="en-US" b="1" u="sng" dirty="0" smtClean="0">
                <a:solidFill>
                  <a:srgbClr val="FF0000"/>
                </a:solidFill>
              </a:rPr>
              <a:t>Research</a:t>
            </a:r>
            <a:r>
              <a:rPr lang="en-US" b="1" dirty="0" smtClean="0"/>
              <a:t>: </a:t>
            </a:r>
          </a:p>
          <a:p>
            <a:pPr eaLnBrk="1" hangingPunct="1"/>
            <a:r>
              <a:rPr lang="en-US" b="1" dirty="0" smtClean="0"/>
              <a:t>A </a:t>
            </a:r>
            <a:r>
              <a:rPr lang="en-US" b="1" dirty="0"/>
              <a:t>bullet list of the </a:t>
            </a:r>
            <a:r>
              <a:rPr lang="en-US" b="1" dirty="0" smtClean="0"/>
              <a:t>net major  advantages, if method is new, advantage over current protocols</a:t>
            </a:r>
          </a:p>
          <a:p>
            <a:pPr eaLnBrk="1" hangingPunct="1"/>
            <a:endParaRPr lang="en-US" b="1" dirty="0"/>
          </a:p>
          <a:p>
            <a:pPr eaLnBrk="1" hangingPunct="1"/>
            <a:r>
              <a:rPr lang="en-US" b="1" u="sng" dirty="0">
                <a:solidFill>
                  <a:srgbClr val="FF0000"/>
                </a:solidFill>
              </a:rPr>
              <a:t>Challenges</a:t>
            </a:r>
            <a:r>
              <a:rPr lang="en-US" b="1" dirty="0"/>
              <a:t>:  A bullet list of the </a:t>
            </a:r>
            <a:r>
              <a:rPr lang="en-US" b="1" dirty="0" smtClean="0"/>
              <a:t>technical/scientific </a:t>
            </a:r>
            <a:r>
              <a:rPr lang="en-US" b="1" dirty="0"/>
              <a:t>challenges being </a:t>
            </a:r>
            <a:r>
              <a:rPr lang="en-US" b="1" dirty="0" smtClean="0"/>
              <a:t>addressed</a:t>
            </a:r>
            <a:endParaRPr lang="en-US" b="1" dirty="0"/>
          </a:p>
          <a:p>
            <a:pPr eaLnBrk="1" hangingPunct="1"/>
            <a:endParaRPr lang="en-US" b="1" dirty="0">
              <a:solidFill>
                <a:srgbClr val="FF0000"/>
              </a:solidFill>
            </a:endParaRPr>
          </a:p>
          <a:p>
            <a:pPr eaLnBrk="1" hangingPunct="1"/>
            <a:endParaRPr lang="en-US" b="1" u="sng" dirty="0"/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4632326" y="3449997"/>
            <a:ext cx="4381958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11175" algn="l"/>
                <a:tab pos="1027113" algn="l"/>
                <a:tab pos="1608138" algn="l"/>
                <a:tab pos="2173288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 u="sng" dirty="0">
                <a:solidFill>
                  <a:srgbClr val="FF0000"/>
                </a:solidFill>
              </a:rPr>
              <a:t>Major goals/</a:t>
            </a:r>
            <a:r>
              <a:rPr lang="en-US" sz="2000" b="1" u="sng" dirty="0" smtClean="0">
                <a:solidFill>
                  <a:srgbClr val="FF0000"/>
                </a:solidFill>
              </a:rPr>
              <a:t>milestones to meet project objective</a:t>
            </a:r>
            <a:endParaRPr lang="en-US" sz="2000" b="1" dirty="0">
              <a:solidFill>
                <a:srgbClr val="FF0000"/>
              </a:solidFill>
            </a:endParaRPr>
          </a:p>
          <a:p>
            <a:pPr eaLnBrk="1" hangingPunct="1">
              <a:buFontTx/>
              <a:buChar char="•"/>
            </a:pPr>
            <a:r>
              <a:rPr lang="en-US" sz="2000" b="1" dirty="0">
                <a:cs typeface="Arial" charset="0"/>
              </a:rPr>
              <a:t>Bullet list </a:t>
            </a:r>
          </a:p>
          <a:p>
            <a:pPr eaLnBrk="1" hangingPunct="1"/>
            <a:endParaRPr lang="en-US" sz="2000" b="1" u="sng" dirty="0" smtClean="0"/>
          </a:p>
          <a:p>
            <a:pPr eaLnBrk="1" hangingPunct="1"/>
            <a:r>
              <a:rPr lang="en-US" sz="2000" b="1" u="sng" dirty="0" smtClean="0">
                <a:solidFill>
                  <a:srgbClr val="FF0000"/>
                </a:solidFill>
              </a:rPr>
              <a:t>Timeline</a:t>
            </a:r>
            <a:r>
              <a:rPr lang="en-US" sz="2000" b="1" dirty="0" smtClean="0">
                <a:solidFill>
                  <a:srgbClr val="FF0000"/>
                </a:solidFill>
              </a:rPr>
              <a:t>/</a:t>
            </a:r>
            <a:r>
              <a:rPr lang="en-US" sz="2000" b="1" u="sng" dirty="0" smtClean="0">
                <a:solidFill>
                  <a:srgbClr val="FF0000"/>
                </a:solidFill>
              </a:rPr>
              <a:t>Period </a:t>
            </a:r>
            <a:r>
              <a:rPr lang="en-US" sz="2000" b="1" u="sng" dirty="0">
                <a:solidFill>
                  <a:srgbClr val="FF0000"/>
                </a:solidFill>
              </a:rPr>
              <a:t>of Performance</a:t>
            </a:r>
            <a:r>
              <a:rPr lang="en-US" sz="2000" b="1" dirty="0">
                <a:solidFill>
                  <a:srgbClr val="FF0000"/>
                </a:solidFill>
              </a:rPr>
              <a:t>: </a:t>
            </a:r>
            <a:r>
              <a:rPr lang="en-US" sz="2000" b="1" dirty="0"/>
              <a:t>(</a:t>
            </a:r>
            <a:r>
              <a:rPr lang="en-US" sz="2000" b="1" dirty="0" smtClean="0"/>
              <a:t>months, at least for major goals/milestones) </a:t>
            </a:r>
          </a:p>
          <a:p>
            <a:pPr eaLnBrk="1" hangingPunct="1"/>
            <a:endParaRPr lang="en-US" sz="2000" b="1" dirty="0"/>
          </a:p>
          <a:p>
            <a:pPr eaLnBrk="1" hangingPunct="1"/>
            <a:r>
              <a:rPr lang="en-US" sz="2000" b="1" u="sng" dirty="0">
                <a:solidFill>
                  <a:srgbClr val="FF0000"/>
                </a:solidFill>
              </a:rPr>
              <a:t>Proposed Funding</a:t>
            </a:r>
          </a:p>
          <a:p>
            <a:pPr eaLnBrk="1" hangingPunct="1"/>
            <a:endParaRPr lang="en-US" sz="2000" b="1" dirty="0"/>
          </a:p>
          <a:p>
            <a:pPr eaLnBrk="1" hangingPunct="1"/>
            <a:endParaRPr lang="en-US" sz="2000" b="1" dirty="0"/>
          </a:p>
          <a:p>
            <a:pPr eaLnBrk="1" hangingPunct="1"/>
            <a:endParaRPr lang="en-US" sz="2000" b="1" dirty="0">
              <a:cs typeface="Times New Roman" charset="0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572000" y="1"/>
            <a:ext cx="0" cy="685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0" y="3295101"/>
            <a:ext cx="914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4894354" y="585536"/>
            <a:ext cx="3617821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</a:rPr>
              <a:t>Picture or graphic </a:t>
            </a:r>
            <a:r>
              <a:rPr lang="en-US" sz="3200" b="1" dirty="0" smtClean="0">
                <a:solidFill>
                  <a:srgbClr val="FF0000"/>
                </a:solidFill>
              </a:rPr>
              <a:t>that </a:t>
            </a:r>
            <a:r>
              <a:rPr lang="en-US" sz="3200" b="1" dirty="0">
                <a:solidFill>
                  <a:srgbClr val="FF0000"/>
                </a:solidFill>
              </a:rPr>
              <a:t>illustrates the </a:t>
            </a:r>
            <a:r>
              <a:rPr lang="en-US" sz="3200" b="1" dirty="0" smtClean="0">
                <a:solidFill>
                  <a:srgbClr val="FF0000"/>
                </a:solidFill>
              </a:rPr>
              <a:t>proposal/project concept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453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S &amp; T Problem/Question that Proposal will address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1-2 slides only</a:t>
            </a:r>
          </a:p>
          <a:p>
            <a:r>
              <a:rPr lang="en-US" dirty="0" smtClean="0"/>
              <a:t>Context for proposed work (BIG PICTURE)</a:t>
            </a:r>
          </a:p>
          <a:p>
            <a:r>
              <a:rPr lang="en-US" dirty="0" smtClean="0"/>
              <a:t>What is current state? </a:t>
            </a:r>
          </a:p>
          <a:p>
            <a:r>
              <a:rPr lang="en-US" dirty="0"/>
              <a:t>A</a:t>
            </a:r>
            <a:r>
              <a:rPr lang="en-US" dirty="0" smtClean="0"/>
              <a:t>pproaches have been used before ( if relevant)</a:t>
            </a:r>
          </a:p>
          <a:p>
            <a:r>
              <a:rPr lang="en-US" dirty="0" smtClean="0"/>
              <a:t>Why is your approach different/ better? ( novelty)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22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of Proposed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(1-4 slides)</a:t>
            </a:r>
          </a:p>
          <a:p>
            <a:r>
              <a:rPr lang="en-US" dirty="0" smtClean="0"/>
              <a:t>Goals/objective </a:t>
            </a:r>
          </a:p>
          <a:p>
            <a:r>
              <a:rPr lang="en-US" dirty="0" smtClean="0"/>
              <a:t>Technical plan (methods)</a:t>
            </a:r>
          </a:p>
          <a:p>
            <a:r>
              <a:rPr lang="en-US" dirty="0" smtClean="0"/>
              <a:t>Justification why new approach will work ( if method is not routine or standard)</a:t>
            </a:r>
          </a:p>
          <a:p>
            <a:r>
              <a:rPr lang="en-US" dirty="0" smtClean="0"/>
              <a:t>* if method is risky, relay a plan B..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66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Novel compound?</a:t>
            </a:r>
          </a:p>
          <a:p>
            <a:r>
              <a:rPr lang="en-US" dirty="0" smtClean="0"/>
              <a:t>Publication?</a:t>
            </a:r>
          </a:p>
          <a:p>
            <a:r>
              <a:rPr lang="en-US" smtClean="0"/>
              <a:t>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480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222</Words>
  <Application>Microsoft Macintosh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Title slide</vt:lpstr>
      <vt:lpstr>PowerPoint Presentation</vt:lpstr>
      <vt:lpstr> S &amp; T Problem/Question that Proposal will address</vt:lpstr>
      <vt:lpstr>Details of Proposed Work</vt:lpstr>
      <vt:lpstr>Output?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eiza yu</dc:creator>
  <cp:lastModifiedBy>eiza yu</cp:lastModifiedBy>
  <cp:revision>5</cp:revision>
  <dcterms:created xsi:type="dcterms:W3CDTF">2015-01-26T07:21:16Z</dcterms:created>
  <dcterms:modified xsi:type="dcterms:W3CDTF">2015-09-01T03:39:36Z</dcterms:modified>
</cp:coreProperties>
</file>